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59" r:id="rId5"/>
    <p:sldId id="294" r:id="rId6"/>
    <p:sldId id="277" r:id="rId7"/>
    <p:sldId id="271" r:id="rId8"/>
    <p:sldId id="274" r:id="rId9"/>
    <p:sldId id="280" r:id="rId10"/>
    <p:sldId id="282" r:id="rId11"/>
    <p:sldId id="297" r:id="rId12"/>
    <p:sldId id="285" r:id="rId13"/>
    <p:sldId id="283" r:id="rId14"/>
    <p:sldId id="289" r:id="rId15"/>
    <p:sldId id="290" r:id="rId16"/>
    <p:sldId id="292" r:id="rId17"/>
    <p:sldId id="296" r:id="rId18"/>
    <p:sldId id="273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67A"/>
    <a:srgbClr val="706259"/>
    <a:srgbClr val="71286F"/>
    <a:srgbClr val="66296F"/>
    <a:srgbClr val="4B285F"/>
    <a:srgbClr val="8D0C64"/>
    <a:srgbClr val="EC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6C342-2BD6-4FED-9BC4-3B603B1E586F}" v="85" dt="2019-02-17T06:53:10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58"/>
    <p:restoredTop sz="70107" autoAdjust="0"/>
  </p:normalViewPr>
  <p:slideViewPr>
    <p:cSldViewPr snapToGrid="0" snapToObjects="1">
      <p:cViewPr varScale="1">
        <p:scale>
          <a:sx n="150" d="100"/>
          <a:sy n="150" d="100"/>
        </p:scale>
        <p:origin x="19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Faria" userId="95dec778-46b1-4be3-8eae-35b6db7d8599" providerId="ADAL" clId="{2FB7B777-2388-491A-A528-0B394FD8BE88}"/>
    <pc:docChg chg="undo custSel modSld">
      <pc:chgData name="Bruno Faria" userId="95dec778-46b1-4be3-8eae-35b6db7d8599" providerId="ADAL" clId="{2FB7B777-2388-491A-A528-0B394FD8BE88}" dt="2019-02-08T01:23:47.666" v="196" actId="20577"/>
      <pc:docMkLst>
        <pc:docMk/>
      </pc:docMkLst>
      <pc:sldChg chg="modSp">
        <pc:chgData name="Bruno Faria" userId="95dec778-46b1-4be3-8eae-35b6db7d8599" providerId="ADAL" clId="{2FB7B777-2388-491A-A528-0B394FD8BE88}" dt="2019-02-08T01:22:35.878" v="164" actId="20577"/>
        <pc:sldMkLst>
          <pc:docMk/>
          <pc:sldMk cId="1816937605" sldId="259"/>
        </pc:sldMkLst>
        <pc:spChg chg="mod">
          <ac:chgData name="Bruno Faria" userId="95dec778-46b1-4be3-8eae-35b6db7d8599" providerId="ADAL" clId="{2FB7B777-2388-491A-A528-0B394FD8BE88}" dt="2019-02-08T01:22:35.878" v="164" actId="20577"/>
          <ac:spMkLst>
            <pc:docMk/>
            <pc:sldMk cId="1816937605" sldId="259"/>
            <ac:spMk id="2" creationId="{4556064C-667D-CC4D-98AB-89E7542BBA2A}"/>
          </ac:spMkLst>
        </pc:spChg>
      </pc:sldChg>
      <pc:sldChg chg="modSp">
        <pc:chgData name="Bruno Faria" userId="95dec778-46b1-4be3-8eae-35b6db7d8599" providerId="ADAL" clId="{2FB7B777-2388-491A-A528-0B394FD8BE88}" dt="2019-02-08T01:23:47.666" v="196" actId="20577"/>
        <pc:sldMkLst>
          <pc:docMk/>
          <pc:sldMk cId="4146198094" sldId="277"/>
        </pc:sldMkLst>
        <pc:spChg chg="mod">
          <ac:chgData name="Bruno Faria" userId="95dec778-46b1-4be3-8eae-35b6db7d8599" providerId="ADAL" clId="{2FB7B777-2388-491A-A528-0B394FD8BE88}" dt="2019-02-08T01:23:47.666" v="196" actId="20577"/>
          <ac:spMkLst>
            <pc:docMk/>
            <pc:sldMk cId="4146198094" sldId="277"/>
            <ac:spMk id="3" creationId="{DD6FA4F3-AE7A-D843-B343-DC9B83EB8B61}"/>
          </ac:spMkLst>
        </pc:spChg>
      </pc:sldChg>
    </pc:docChg>
  </pc:docChgLst>
  <pc:docChgLst>
    <pc:chgData name="Bruno Faria" userId="41497825ce7b4472" providerId="LiveId" clId="{8B26C342-2BD6-4FED-9BC4-3B603B1E586F}"/>
    <pc:docChg chg="undo redo custSel addSld delSld modSld">
      <pc:chgData name="Bruno Faria" userId="41497825ce7b4472" providerId="LiveId" clId="{8B26C342-2BD6-4FED-9BC4-3B603B1E586F}" dt="2019-02-17T09:35:49.958" v="1719" actId="20577"/>
      <pc:docMkLst>
        <pc:docMk/>
      </pc:docMkLst>
      <pc:sldChg chg="modSp">
        <pc:chgData name="Bruno Faria" userId="41497825ce7b4472" providerId="LiveId" clId="{8B26C342-2BD6-4FED-9BC4-3B603B1E586F}" dt="2019-02-15T07:23:57.392" v="0"/>
        <pc:sldMkLst>
          <pc:docMk/>
          <pc:sldMk cId="1816937605" sldId="259"/>
        </pc:sldMkLst>
        <pc:spChg chg="mod">
          <ac:chgData name="Bruno Faria" userId="41497825ce7b4472" providerId="LiveId" clId="{8B26C342-2BD6-4FED-9BC4-3B603B1E586F}" dt="2019-02-15T07:23:57.392" v="0"/>
          <ac:spMkLst>
            <pc:docMk/>
            <pc:sldMk cId="1816937605" sldId="259"/>
            <ac:spMk id="2" creationId="{4556064C-667D-CC4D-98AB-89E7542BBA2A}"/>
          </ac:spMkLst>
        </pc:spChg>
      </pc:sldChg>
      <pc:sldChg chg="del">
        <pc:chgData name="Bruno Faria" userId="41497825ce7b4472" providerId="LiveId" clId="{8B26C342-2BD6-4FED-9BC4-3B603B1E586F}" dt="2019-02-17T04:34:42.180" v="1120" actId="2696"/>
        <pc:sldMkLst>
          <pc:docMk/>
          <pc:sldMk cId="553458748" sldId="266"/>
        </pc:sldMkLst>
      </pc:sldChg>
      <pc:sldChg chg="del">
        <pc:chgData name="Bruno Faria" userId="41497825ce7b4472" providerId="LiveId" clId="{8B26C342-2BD6-4FED-9BC4-3B603B1E586F}" dt="2019-02-17T04:34:42.191" v="1121" actId="2696"/>
        <pc:sldMkLst>
          <pc:docMk/>
          <pc:sldMk cId="4211347706" sldId="267"/>
        </pc:sldMkLst>
      </pc:sldChg>
      <pc:sldChg chg="del">
        <pc:chgData name="Bruno Faria" userId="41497825ce7b4472" providerId="LiveId" clId="{8B26C342-2BD6-4FED-9BC4-3B603B1E586F}" dt="2019-02-17T04:34:42.260" v="1126" actId="2696"/>
        <pc:sldMkLst>
          <pc:docMk/>
          <pc:sldMk cId="1021322400" sldId="269"/>
        </pc:sldMkLst>
      </pc:sldChg>
      <pc:sldChg chg="del">
        <pc:chgData name="Bruno Faria" userId="41497825ce7b4472" providerId="LiveId" clId="{8B26C342-2BD6-4FED-9BC4-3B603B1E586F}" dt="2019-02-17T04:34:42.273" v="1127" actId="2696"/>
        <pc:sldMkLst>
          <pc:docMk/>
          <pc:sldMk cId="172439245" sldId="270"/>
        </pc:sldMkLst>
      </pc:sldChg>
      <pc:sldChg chg="del">
        <pc:chgData name="Bruno Faria" userId="41497825ce7b4472" providerId="LiveId" clId="{8B26C342-2BD6-4FED-9BC4-3B603B1E586F}" dt="2019-02-17T04:34:42.290" v="1128" actId="2696"/>
        <pc:sldMkLst>
          <pc:docMk/>
          <pc:sldMk cId="236898634" sldId="272"/>
        </pc:sldMkLst>
      </pc:sldChg>
      <pc:sldChg chg="delSp modSp">
        <pc:chgData name="Bruno Faria" userId="41497825ce7b4472" providerId="LiveId" clId="{8B26C342-2BD6-4FED-9BC4-3B603B1E586F}" dt="2019-02-17T04:34:50.104" v="1140" actId="478"/>
        <pc:sldMkLst>
          <pc:docMk/>
          <pc:sldMk cId="3906038346" sldId="273"/>
        </pc:sldMkLst>
        <pc:spChg chg="mod">
          <ac:chgData name="Bruno Faria" userId="41497825ce7b4472" providerId="LiveId" clId="{8B26C342-2BD6-4FED-9BC4-3B603B1E586F}" dt="2019-02-17T04:34:47.532" v="1139" actId="20577"/>
          <ac:spMkLst>
            <pc:docMk/>
            <pc:sldMk cId="3906038346" sldId="273"/>
            <ac:spMk id="4" creationId="{10E0DB19-3112-CD4F-91B4-11004C4922C6}"/>
          </ac:spMkLst>
        </pc:spChg>
        <pc:spChg chg="del">
          <ac:chgData name="Bruno Faria" userId="41497825ce7b4472" providerId="LiveId" clId="{8B26C342-2BD6-4FED-9BC4-3B603B1E586F}" dt="2019-02-17T04:34:50.104" v="1140" actId="478"/>
          <ac:spMkLst>
            <pc:docMk/>
            <pc:sldMk cId="3906038346" sldId="273"/>
            <ac:spMk id="5" creationId="{70ABA2A6-BBDA-8547-AAFC-C5E22BE8CAEF}"/>
          </ac:spMkLst>
        </pc:spChg>
      </pc:sldChg>
      <pc:sldChg chg="del">
        <pc:chgData name="Bruno Faria" userId="41497825ce7b4472" providerId="LiveId" clId="{8B26C342-2BD6-4FED-9BC4-3B603B1E586F}" dt="2019-02-16T06:35:59.570" v="707" actId="2696"/>
        <pc:sldMkLst>
          <pc:docMk/>
          <pc:sldMk cId="4112790578" sldId="275"/>
        </pc:sldMkLst>
      </pc:sldChg>
      <pc:sldChg chg="del">
        <pc:chgData name="Bruno Faria" userId="41497825ce7b4472" providerId="LiveId" clId="{8B26C342-2BD6-4FED-9BC4-3B603B1E586F}" dt="2019-02-16T06:36:00.189" v="708" actId="2696"/>
        <pc:sldMkLst>
          <pc:docMk/>
          <pc:sldMk cId="4242279546" sldId="276"/>
        </pc:sldMkLst>
      </pc:sldChg>
      <pc:sldChg chg="modSp">
        <pc:chgData name="Bruno Faria" userId="41497825ce7b4472" providerId="LiveId" clId="{8B26C342-2BD6-4FED-9BC4-3B603B1E586F}" dt="2019-02-17T05:01:27.317" v="1556" actId="20577"/>
        <pc:sldMkLst>
          <pc:docMk/>
          <pc:sldMk cId="4146198094" sldId="277"/>
        </pc:sldMkLst>
        <pc:spChg chg="mod">
          <ac:chgData name="Bruno Faria" userId="41497825ce7b4472" providerId="LiveId" clId="{8B26C342-2BD6-4FED-9BC4-3B603B1E586F}" dt="2019-02-17T05:01:27.317" v="1556" actId="20577"/>
          <ac:spMkLst>
            <pc:docMk/>
            <pc:sldMk cId="4146198094" sldId="277"/>
            <ac:spMk id="3" creationId="{DD6FA4F3-AE7A-D843-B343-DC9B83EB8B61}"/>
          </ac:spMkLst>
        </pc:spChg>
      </pc:sldChg>
      <pc:sldChg chg="del">
        <pc:chgData name="Bruno Faria" userId="41497825ce7b4472" providerId="LiveId" clId="{8B26C342-2BD6-4FED-9BC4-3B603B1E586F}" dt="2019-02-17T04:34:42.205" v="1122" actId="2696"/>
        <pc:sldMkLst>
          <pc:docMk/>
          <pc:sldMk cId="1879040500" sldId="279"/>
        </pc:sldMkLst>
      </pc:sldChg>
      <pc:sldChg chg="del">
        <pc:chgData name="Bruno Faria" userId="41497825ce7b4472" providerId="LiveId" clId="{8B26C342-2BD6-4FED-9BC4-3B603B1E586F}" dt="2019-02-16T04:34:43.936" v="56" actId="2696"/>
        <pc:sldMkLst>
          <pc:docMk/>
          <pc:sldMk cId="1977174458" sldId="281"/>
        </pc:sldMkLst>
      </pc:sldChg>
      <pc:sldChg chg="del">
        <pc:chgData name="Bruno Faria" userId="41497825ce7b4472" providerId="LiveId" clId="{8B26C342-2BD6-4FED-9BC4-3B603B1E586F}" dt="2019-02-16T04:52:30.642" v="100" actId="2696"/>
        <pc:sldMkLst>
          <pc:docMk/>
          <pc:sldMk cId="316412847" sldId="284"/>
        </pc:sldMkLst>
      </pc:sldChg>
      <pc:sldChg chg="addSp modSp del">
        <pc:chgData name="Bruno Faria" userId="41497825ce7b4472" providerId="LiveId" clId="{8B26C342-2BD6-4FED-9BC4-3B603B1E586F}" dt="2019-02-17T04:34:42.145" v="1117" actId="2696"/>
        <pc:sldMkLst>
          <pc:docMk/>
          <pc:sldMk cId="313760308" sldId="286"/>
        </pc:sldMkLst>
        <pc:spChg chg="mod">
          <ac:chgData name="Bruno Faria" userId="41497825ce7b4472" providerId="LiveId" clId="{8B26C342-2BD6-4FED-9BC4-3B603B1E586F}" dt="2019-02-16T04:52:49.241" v="114" actId="20577"/>
          <ac:spMkLst>
            <pc:docMk/>
            <pc:sldMk cId="313760308" sldId="286"/>
            <ac:spMk id="2" creationId="{7FBA19E8-4A72-0B4E-869E-9EEAFF29122A}"/>
          </ac:spMkLst>
        </pc:spChg>
        <pc:picChg chg="add mod">
          <ac:chgData name="Bruno Faria" userId="41497825ce7b4472" providerId="LiveId" clId="{8B26C342-2BD6-4FED-9BC4-3B603B1E586F}" dt="2019-02-16T04:53:21.105" v="120" actId="1076"/>
          <ac:picMkLst>
            <pc:docMk/>
            <pc:sldMk cId="313760308" sldId="286"/>
            <ac:picMk id="1026" creationId="{4D164D0C-B1F6-4A24-ACBF-AF0B3F53E656}"/>
          </ac:picMkLst>
        </pc:picChg>
      </pc:sldChg>
      <pc:sldChg chg="del">
        <pc:chgData name="Bruno Faria" userId="41497825ce7b4472" providerId="LiveId" clId="{8B26C342-2BD6-4FED-9BC4-3B603B1E586F}" dt="2019-02-17T04:34:42.213" v="1123" actId="2696"/>
        <pc:sldMkLst>
          <pc:docMk/>
          <pc:sldMk cId="673160351" sldId="287"/>
        </pc:sldMkLst>
      </pc:sldChg>
      <pc:sldChg chg="del">
        <pc:chgData name="Bruno Faria" userId="41497825ce7b4472" providerId="LiveId" clId="{8B26C342-2BD6-4FED-9BC4-3B603B1E586F}" dt="2019-02-17T04:34:42.232" v="1124" actId="2696"/>
        <pc:sldMkLst>
          <pc:docMk/>
          <pc:sldMk cId="3824141653" sldId="288"/>
        </pc:sldMkLst>
      </pc:sldChg>
      <pc:sldChg chg="addSp delSp modSp add modNotesTx">
        <pc:chgData name="Bruno Faria" userId="41497825ce7b4472" providerId="LiveId" clId="{8B26C342-2BD6-4FED-9BC4-3B603B1E586F}" dt="2019-02-16T06:14:15.411" v="655" actId="20577"/>
        <pc:sldMkLst>
          <pc:docMk/>
          <pc:sldMk cId="3441345699" sldId="289"/>
        </pc:sldMkLst>
        <pc:spChg chg="add del">
          <ac:chgData name="Bruno Faria" userId="41497825ce7b4472" providerId="LiveId" clId="{8B26C342-2BD6-4FED-9BC4-3B603B1E586F}" dt="2019-02-16T05:25:40.569" v="386" actId="478"/>
          <ac:spMkLst>
            <pc:docMk/>
            <pc:sldMk cId="3441345699" sldId="289"/>
            <ac:spMk id="2" creationId="{85E85FC0-5BB2-4A85-B353-5F85DF120541}"/>
          </ac:spMkLst>
        </pc:spChg>
        <pc:spChg chg="mod">
          <ac:chgData name="Bruno Faria" userId="41497825ce7b4472" providerId="LiveId" clId="{8B26C342-2BD6-4FED-9BC4-3B603B1E586F}" dt="2019-02-16T06:06:13.714" v="645" actId="20577"/>
          <ac:spMkLst>
            <pc:docMk/>
            <pc:sldMk cId="3441345699" sldId="289"/>
            <ac:spMk id="3" creationId="{DD6FA4F3-AE7A-D843-B343-DC9B83EB8B61}"/>
          </ac:spMkLst>
        </pc:spChg>
        <pc:spChg chg="add del mod">
          <ac:chgData name="Bruno Faria" userId="41497825ce7b4472" providerId="LiveId" clId="{8B26C342-2BD6-4FED-9BC4-3B603B1E586F}" dt="2019-02-16T05:27:06.811" v="398"/>
          <ac:spMkLst>
            <pc:docMk/>
            <pc:sldMk cId="3441345699" sldId="289"/>
            <ac:spMk id="4" creationId="{D9F760A4-F14F-4936-9D00-F29D4F99CAEF}"/>
          </ac:spMkLst>
        </pc:spChg>
        <pc:spChg chg="add del mod">
          <ac:chgData name="Bruno Faria" userId="41497825ce7b4472" providerId="LiveId" clId="{8B26C342-2BD6-4FED-9BC4-3B603B1E586F}" dt="2019-02-16T05:26:13.035" v="389" actId="478"/>
          <ac:spMkLst>
            <pc:docMk/>
            <pc:sldMk cId="3441345699" sldId="289"/>
            <ac:spMk id="6" creationId="{0F6CC69C-48FD-456B-B5AE-2B19897B1C74}"/>
          </ac:spMkLst>
        </pc:spChg>
        <pc:spChg chg="add del mod">
          <ac:chgData name="Bruno Faria" userId="41497825ce7b4472" providerId="LiveId" clId="{8B26C342-2BD6-4FED-9BC4-3B603B1E586F}" dt="2019-02-16T05:27:27.632" v="399" actId="478"/>
          <ac:spMkLst>
            <pc:docMk/>
            <pc:sldMk cId="3441345699" sldId="289"/>
            <ac:spMk id="10" creationId="{BE701838-0405-4273-A74C-9A12D68E6381}"/>
          </ac:spMkLst>
        </pc:spChg>
        <pc:spChg chg="mod">
          <ac:chgData name="Bruno Faria" userId="41497825ce7b4472" providerId="LiveId" clId="{8B26C342-2BD6-4FED-9BC4-3B603B1E586F}" dt="2019-02-16T04:55:59.470" v="148" actId="20577"/>
          <ac:spMkLst>
            <pc:docMk/>
            <pc:sldMk cId="3441345699" sldId="289"/>
            <ac:spMk id="12" creationId="{7A7F00AE-08FF-4CAD-A753-E0F9D6D1ADD9}"/>
          </ac:spMkLst>
        </pc:spChg>
        <pc:spChg chg="add mod">
          <ac:chgData name="Bruno Faria" userId="41497825ce7b4472" providerId="LiveId" clId="{8B26C342-2BD6-4FED-9BC4-3B603B1E586F}" dt="2019-02-16T05:43:40.058" v="497"/>
          <ac:spMkLst>
            <pc:docMk/>
            <pc:sldMk cId="3441345699" sldId="289"/>
            <ac:spMk id="13" creationId="{8C358BC5-E133-4270-B9F7-9FE51FED0912}"/>
          </ac:spMkLst>
        </pc:spChg>
        <pc:spChg chg="add del mod">
          <ac:chgData name="Bruno Faria" userId="41497825ce7b4472" providerId="LiveId" clId="{8B26C342-2BD6-4FED-9BC4-3B603B1E586F}" dt="2019-02-16T05:54:22.289" v="628" actId="478"/>
          <ac:spMkLst>
            <pc:docMk/>
            <pc:sldMk cId="3441345699" sldId="289"/>
            <ac:spMk id="14" creationId="{A9CBCC38-FB7E-4417-8449-980A123B8361}"/>
          </ac:spMkLst>
        </pc:spChg>
        <pc:picChg chg="del">
          <ac:chgData name="Bruno Faria" userId="41497825ce7b4472" providerId="LiveId" clId="{8B26C342-2BD6-4FED-9BC4-3B603B1E586F}" dt="2019-02-16T04:53:42.098" v="122" actId="478"/>
          <ac:picMkLst>
            <pc:docMk/>
            <pc:sldMk cId="3441345699" sldId="289"/>
            <ac:picMk id="9" creationId="{F9583708-3298-41A8-BED4-126BE418B018}"/>
          </ac:picMkLst>
        </pc:picChg>
        <pc:picChg chg="add mod ord">
          <ac:chgData name="Bruno Faria" userId="41497825ce7b4472" providerId="LiveId" clId="{8B26C342-2BD6-4FED-9BC4-3B603B1E586F}" dt="2019-02-16T06:06:31.483" v="648" actId="1076"/>
          <ac:picMkLst>
            <pc:docMk/>
            <pc:sldMk cId="3441345699" sldId="289"/>
            <ac:picMk id="2050" creationId="{FE4234F4-85DE-4D27-BA5A-94A01ED574E9}"/>
          </ac:picMkLst>
        </pc:picChg>
        <pc:cxnChg chg="add del mod">
          <ac:chgData name="Bruno Faria" userId="41497825ce7b4472" providerId="LiveId" clId="{8B26C342-2BD6-4FED-9BC4-3B603B1E586F}" dt="2019-02-16T05:53:37.256" v="622" actId="478"/>
          <ac:cxnSpMkLst>
            <pc:docMk/>
            <pc:sldMk cId="3441345699" sldId="289"/>
            <ac:cxnSpMk id="7" creationId="{9CAA8AE0-A914-40D4-8E61-176306E27B1B}"/>
          </ac:cxnSpMkLst>
        </pc:cxnChg>
      </pc:sldChg>
      <pc:sldChg chg="addSp delSp modSp add modNotesTx">
        <pc:chgData name="Bruno Faria" userId="41497825ce7b4472" providerId="LiveId" clId="{8B26C342-2BD6-4FED-9BC4-3B603B1E586F}" dt="2019-02-16T06:15:04.755" v="662" actId="20577"/>
        <pc:sldMkLst>
          <pc:docMk/>
          <pc:sldMk cId="66540306" sldId="290"/>
        </pc:sldMkLst>
        <pc:spChg chg="del">
          <ac:chgData name="Bruno Faria" userId="41497825ce7b4472" providerId="LiveId" clId="{8B26C342-2BD6-4FED-9BC4-3B603B1E586F}" dt="2019-02-16T05:01:58.961" v="192" actId="478"/>
          <ac:spMkLst>
            <pc:docMk/>
            <pc:sldMk cId="66540306" sldId="290"/>
            <ac:spMk id="2" creationId="{85E85FC0-5BB2-4A85-B353-5F85DF120541}"/>
          </ac:spMkLst>
        </pc:spChg>
        <pc:spChg chg="del">
          <ac:chgData name="Bruno Faria" userId="41497825ce7b4472" providerId="LiveId" clId="{8B26C342-2BD6-4FED-9BC4-3B603B1E586F}" dt="2019-02-16T05:04:21.857" v="218" actId="478"/>
          <ac:spMkLst>
            <pc:docMk/>
            <pc:sldMk cId="66540306" sldId="290"/>
            <ac:spMk id="3" creationId="{DD6FA4F3-AE7A-D843-B343-DC9B83EB8B61}"/>
          </ac:spMkLst>
        </pc:spChg>
        <pc:spChg chg="add del">
          <ac:chgData name="Bruno Faria" userId="41497825ce7b4472" providerId="LiveId" clId="{8B26C342-2BD6-4FED-9BC4-3B603B1E586F}" dt="2019-02-16T05:02:12.244" v="195"/>
          <ac:spMkLst>
            <pc:docMk/>
            <pc:sldMk cId="66540306" sldId="290"/>
            <ac:spMk id="4" creationId="{084AAEC8-C91E-4F14-B448-B85BB3310F4D}"/>
          </ac:spMkLst>
        </pc:spChg>
        <pc:spChg chg="add del">
          <ac:chgData name="Bruno Faria" userId="41497825ce7b4472" providerId="LiveId" clId="{8B26C342-2BD6-4FED-9BC4-3B603B1E586F}" dt="2019-02-16T05:02:22.675" v="197"/>
          <ac:spMkLst>
            <pc:docMk/>
            <pc:sldMk cId="66540306" sldId="290"/>
            <ac:spMk id="5" creationId="{F14C8C7A-5477-4EBB-88DF-04FF444E1248}"/>
          </ac:spMkLst>
        </pc:spChg>
        <pc:spChg chg="del mod">
          <ac:chgData name="Bruno Faria" userId="41497825ce7b4472" providerId="LiveId" clId="{8B26C342-2BD6-4FED-9BC4-3B603B1E586F}" dt="2019-02-16T05:04:24.804" v="220" actId="478"/>
          <ac:spMkLst>
            <pc:docMk/>
            <pc:sldMk cId="66540306" sldId="290"/>
            <ac:spMk id="6" creationId="{0F6CC69C-48FD-456B-B5AE-2B19897B1C74}"/>
          </ac:spMkLst>
        </pc:spChg>
        <pc:spChg chg="add del">
          <ac:chgData name="Bruno Faria" userId="41497825ce7b4472" providerId="LiveId" clId="{8B26C342-2BD6-4FED-9BC4-3B603B1E586F}" dt="2019-02-16T05:02:24.459" v="199"/>
          <ac:spMkLst>
            <pc:docMk/>
            <pc:sldMk cId="66540306" sldId="290"/>
            <ac:spMk id="7" creationId="{58D3CC9D-B3D4-4182-A78F-363F0B573426}"/>
          </ac:spMkLst>
        </pc:spChg>
        <pc:spChg chg="add del">
          <ac:chgData name="Bruno Faria" userId="41497825ce7b4472" providerId="LiveId" clId="{8B26C342-2BD6-4FED-9BC4-3B603B1E586F}" dt="2019-02-16T05:03:29.439" v="207"/>
          <ac:spMkLst>
            <pc:docMk/>
            <pc:sldMk cId="66540306" sldId="290"/>
            <ac:spMk id="8" creationId="{F9297C69-044E-49F1-862E-A2C79FB2E01B}"/>
          </ac:spMkLst>
        </pc:spChg>
        <pc:spChg chg="add del">
          <ac:chgData name="Bruno Faria" userId="41497825ce7b4472" providerId="LiveId" clId="{8B26C342-2BD6-4FED-9BC4-3B603B1E586F}" dt="2019-02-16T05:04:16.927" v="216"/>
          <ac:spMkLst>
            <pc:docMk/>
            <pc:sldMk cId="66540306" sldId="290"/>
            <ac:spMk id="9" creationId="{97C50EA9-778B-4A8A-A496-9F117DADBA9F}"/>
          </ac:spMkLst>
        </pc:spChg>
        <pc:spChg chg="add del mod">
          <ac:chgData name="Bruno Faria" userId="41497825ce7b4472" providerId="LiveId" clId="{8B26C342-2BD6-4FED-9BC4-3B603B1E586F}" dt="2019-02-16T05:04:23.192" v="219" actId="478"/>
          <ac:spMkLst>
            <pc:docMk/>
            <pc:sldMk cId="66540306" sldId="290"/>
            <ac:spMk id="11" creationId="{BB79CBBE-AA7F-4C83-B769-541B6075A319}"/>
          </ac:spMkLst>
        </pc:spChg>
        <pc:spChg chg="mod">
          <ac:chgData name="Bruno Faria" userId="41497825ce7b4472" providerId="LiveId" clId="{8B26C342-2BD6-4FED-9BC4-3B603B1E586F}" dt="2019-02-16T05:01:55.132" v="191" actId="20577"/>
          <ac:spMkLst>
            <pc:docMk/>
            <pc:sldMk cId="66540306" sldId="290"/>
            <ac:spMk id="12" creationId="{7A7F00AE-08FF-4CAD-A753-E0F9D6D1ADD9}"/>
          </ac:spMkLst>
        </pc:spChg>
        <pc:spChg chg="add del">
          <ac:chgData name="Bruno Faria" userId="41497825ce7b4472" providerId="LiveId" clId="{8B26C342-2BD6-4FED-9BC4-3B603B1E586F}" dt="2019-02-16T05:04:33.563" v="222"/>
          <ac:spMkLst>
            <pc:docMk/>
            <pc:sldMk cId="66540306" sldId="290"/>
            <ac:spMk id="13" creationId="{73BF4160-A8F2-4C39-AC4B-4121704A5A19}"/>
          </ac:spMkLst>
        </pc:spChg>
        <pc:spChg chg="add del">
          <ac:chgData name="Bruno Faria" userId="41497825ce7b4472" providerId="LiveId" clId="{8B26C342-2BD6-4FED-9BC4-3B603B1E586F}" dt="2019-02-16T05:04:54.406" v="224"/>
          <ac:spMkLst>
            <pc:docMk/>
            <pc:sldMk cId="66540306" sldId="290"/>
            <ac:spMk id="14" creationId="{792AD9AA-3E78-46F7-85CC-AC0A6110B7B0}"/>
          </ac:spMkLst>
        </pc:spChg>
        <pc:spChg chg="add mod">
          <ac:chgData name="Bruno Faria" userId="41497825ce7b4472" providerId="LiveId" clId="{8B26C342-2BD6-4FED-9BC4-3B603B1E586F}" dt="2019-02-16T06:07:00.755" v="649" actId="403"/>
          <ac:spMkLst>
            <pc:docMk/>
            <pc:sldMk cId="66540306" sldId="290"/>
            <ac:spMk id="18" creationId="{03915371-E5DF-46AF-A5BC-D74D628B39EA}"/>
          </ac:spMkLst>
        </pc:spChg>
        <pc:spChg chg="add mod">
          <ac:chgData name="Bruno Faria" userId="41497825ce7b4472" providerId="LiveId" clId="{8B26C342-2BD6-4FED-9BC4-3B603B1E586F}" dt="2019-02-16T06:07:07.869" v="651" actId="403"/>
          <ac:spMkLst>
            <pc:docMk/>
            <pc:sldMk cId="66540306" sldId="290"/>
            <ac:spMk id="22" creationId="{A356F245-53B6-49B5-BDE9-7B6ECADF3143}"/>
          </ac:spMkLst>
        </pc:spChg>
        <pc:spChg chg="add mod">
          <ac:chgData name="Bruno Faria" userId="41497825ce7b4472" providerId="LiveId" clId="{8B26C342-2BD6-4FED-9BC4-3B603B1E586F}" dt="2019-02-16T06:07:03.978" v="650" actId="403"/>
          <ac:spMkLst>
            <pc:docMk/>
            <pc:sldMk cId="66540306" sldId="290"/>
            <ac:spMk id="27" creationId="{D9064796-6DEB-4DF0-9B85-07AC7443D204}"/>
          </ac:spMkLst>
        </pc:spChg>
        <pc:picChg chg="add mod">
          <ac:chgData name="Bruno Faria" userId="41497825ce7b4472" providerId="LiveId" clId="{8B26C342-2BD6-4FED-9BC4-3B603B1E586F}" dt="2019-02-16T05:13:56.149" v="360" actId="1076"/>
          <ac:picMkLst>
            <pc:docMk/>
            <pc:sldMk cId="66540306" sldId="290"/>
            <ac:picMk id="15" creationId="{2579ADE5-90AF-4DE9-B6C7-4DA1B8FAD143}"/>
          </ac:picMkLst>
        </pc:picChg>
        <pc:picChg chg="del">
          <ac:chgData name="Bruno Faria" userId="41497825ce7b4472" providerId="LiveId" clId="{8B26C342-2BD6-4FED-9BC4-3B603B1E586F}" dt="2019-02-16T05:02:08.924" v="193" actId="478"/>
          <ac:picMkLst>
            <pc:docMk/>
            <pc:sldMk cId="66540306" sldId="290"/>
            <ac:picMk id="2050" creationId="{FE4234F4-85DE-4D27-BA5A-94A01ED574E9}"/>
          </ac:picMkLst>
        </pc:picChg>
        <pc:picChg chg="add del">
          <ac:chgData name="Bruno Faria" userId="41497825ce7b4472" providerId="LiveId" clId="{8B26C342-2BD6-4FED-9BC4-3B603B1E586F}" dt="2019-02-16T05:02:12.244" v="195"/>
          <ac:picMkLst>
            <pc:docMk/>
            <pc:sldMk cId="66540306" sldId="290"/>
            <ac:picMk id="3074" creationId="{363DB32D-5FF6-4D25-A45E-18AC17E9DF60}"/>
          </ac:picMkLst>
        </pc:picChg>
        <pc:cxnChg chg="add mod">
          <ac:chgData name="Bruno Faria" userId="41497825ce7b4472" providerId="LiveId" clId="{8B26C342-2BD6-4FED-9BC4-3B603B1E586F}" dt="2019-02-16T06:07:00.755" v="649" actId="403"/>
          <ac:cxnSpMkLst>
            <pc:docMk/>
            <pc:sldMk cId="66540306" sldId="290"/>
            <ac:cxnSpMk id="17" creationId="{3EE6B944-7D41-473B-817E-0341535431C9}"/>
          </ac:cxnSpMkLst>
        </pc:cxnChg>
        <pc:cxnChg chg="add mod">
          <ac:chgData name="Bruno Faria" userId="41497825ce7b4472" providerId="LiveId" clId="{8B26C342-2BD6-4FED-9BC4-3B603B1E586F}" dt="2019-02-16T05:13:56.149" v="360" actId="1076"/>
          <ac:cxnSpMkLst>
            <pc:docMk/>
            <pc:sldMk cId="66540306" sldId="290"/>
            <ac:cxnSpMk id="21" creationId="{98903677-FF98-449C-A79D-848A075D726C}"/>
          </ac:cxnSpMkLst>
        </pc:cxnChg>
        <pc:cxnChg chg="add mod">
          <ac:chgData name="Bruno Faria" userId="41497825ce7b4472" providerId="LiveId" clId="{8B26C342-2BD6-4FED-9BC4-3B603B1E586F}" dt="2019-02-16T05:13:56.149" v="360" actId="1076"/>
          <ac:cxnSpMkLst>
            <pc:docMk/>
            <pc:sldMk cId="66540306" sldId="290"/>
            <ac:cxnSpMk id="24" creationId="{312BC32F-0E0B-4C4C-97D0-1F2EAB31696A}"/>
          </ac:cxnSpMkLst>
        </pc:cxnChg>
      </pc:sldChg>
      <pc:sldChg chg="addSp delSp modSp add del">
        <pc:chgData name="Bruno Faria" userId="41497825ce7b4472" providerId="LiveId" clId="{8B26C342-2BD6-4FED-9BC4-3B603B1E586F}" dt="2019-02-16T06:54:05.558" v="869" actId="2696"/>
        <pc:sldMkLst>
          <pc:docMk/>
          <pc:sldMk cId="2714905692" sldId="291"/>
        </pc:sldMkLst>
        <pc:spChg chg="mod">
          <ac:chgData name="Bruno Faria" userId="41497825ce7b4472" providerId="LiveId" clId="{8B26C342-2BD6-4FED-9BC4-3B603B1E586F}" dt="2019-02-16T06:20:42.773" v="673" actId="20577"/>
          <ac:spMkLst>
            <pc:docMk/>
            <pc:sldMk cId="2714905692" sldId="291"/>
            <ac:spMk id="2" creationId="{7FBA19E8-4A72-0B4E-869E-9EEAFF29122A}"/>
          </ac:spMkLst>
        </pc:spChg>
        <pc:picChg chg="add del">
          <ac:chgData name="Bruno Faria" userId="41497825ce7b4472" providerId="LiveId" clId="{8B26C342-2BD6-4FED-9BC4-3B603B1E586F}" dt="2019-02-16T06:54:02.098" v="866" actId="478"/>
          <ac:picMkLst>
            <pc:docMk/>
            <pc:sldMk cId="2714905692" sldId="291"/>
            <ac:picMk id="1026" creationId="{4D164D0C-B1F6-4A24-ACBF-AF0B3F53E656}"/>
          </ac:picMkLst>
        </pc:picChg>
      </pc:sldChg>
      <pc:sldChg chg="modSp add modNotesTx">
        <pc:chgData name="Bruno Faria" userId="41497825ce7b4472" providerId="LiveId" clId="{8B26C342-2BD6-4FED-9BC4-3B603B1E586F}" dt="2019-02-16T06:54:07.414" v="872" actId="20577"/>
        <pc:sldMkLst>
          <pc:docMk/>
          <pc:sldMk cId="3998956195" sldId="292"/>
        </pc:sldMkLst>
        <pc:spChg chg="mod">
          <ac:chgData name="Bruno Faria" userId="41497825ce7b4472" providerId="LiveId" clId="{8B26C342-2BD6-4FED-9BC4-3B603B1E586F}" dt="2019-02-16T06:21:26.405" v="678" actId="20577"/>
          <ac:spMkLst>
            <pc:docMk/>
            <pc:sldMk cId="3998956195" sldId="292"/>
            <ac:spMk id="2" creationId="{E888E831-A520-314B-BD39-CCE17B92B055}"/>
          </ac:spMkLst>
        </pc:spChg>
        <pc:spChg chg="mod">
          <ac:chgData name="Bruno Faria" userId="41497825ce7b4472" providerId="LiveId" clId="{8B26C342-2BD6-4FED-9BC4-3B603B1E586F}" dt="2019-02-16T06:21:32.852" v="706" actId="20577"/>
          <ac:spMkLst>
            <pc:docMk/>
            <pc:sldMk cId="3998956195" sldId="292"/>
            <ac:spMk id="3" creationId="{4C5F708B-92A9-2C4A-94D8-26467742BD66}"/>
          </ac:spMkLst>
        </pc:spChg>
      </pc:sldChg>
      <pc:sldChg chg="delSp modSp add del">
        <pc:chgData name="Bruno Faria" userId="41497825ce7b4472" providerId="LiveId" clId="{8B26C342-2BD6-4FED-9BC4-3B603B1E586F}" dt="2019-02-17T06:04:24.448" v="1557" actId="2696"/>
        <pc:sldMkLst>
          <pc:docMk/>
          <pc:sldMk cId="1388048507" sldId="293"/>
        </pc:sldMkLst>
        <pc:spChg chg="mod">
          <ac:chgData name="Bruno Faria" userId="41497825ce7b4472" providerId="LiveId" clId="{8B26C342-2BD6-4FED-9BC4-3B603B1E586F}" dt="2019-02-17T04:35:07.735" v="1160" actId="6549"/>
          <ac:spMkLst>
            <pc:docMk/>
            <pc:sldMk cId="1388048507" sldId="293"/>
            <ac:spMk id="3" creationId="{DD6FA4F3-AE7A-D843-B343-DC9B83EB8B61}"/>
          </ac:spMkLst>
        </pc:spChg>
        <pc:spChg chg="mod">
          <ac:chgData name="Bruno Faria" userId="41497825ce7b4472" providerId="LiveId" clId="{8B26C342-2BD6-4FED-9BC4-3B603B1E586F}" dt="2019-02-17T04:35:03.450" v="1158" actId="20577"/>
          <ac:spMkLst>
            <pc:docMk/>
            <pc:sldMk cId="1388048507" sldId="293"/>
            <ac:spMk id="12" creationId="{7A7F00AE-08FF-4CAD-A753-E0F9D6D1ADD9}"/>
          </ac:spMkLst>
        </pc:spChg>
        <pc:picChg chg="del">
          <ac:chgData name="Bruno Faria" userId="41497825ce7b4472" providerId="LiveId" clId="{8B26C342-2BD6-4FED-9BC4-3B603B1E586F}" dt="2019-02-17T04:35:06.248" v="1159" actId="478"/>
          <ac:picMkLst>
            <pc:docMk/>
            <pc:sldMk cId="1388048507" sldId="293"/>
            <ac:picMk id="2050" creationId="{FE4234F4-85DE-4D27-BA5A-94A01ED574E9}"/>
          </ac:picMkLst>
        </pc:picChg>
      </pc:sldChg>
      <pc:sldChg chg="add del">
        <pc:chgData name="Bruno Faria" userId="41497825ce7b4472" providerId="LiveId" clId="{8B26C342-2BD6-4FED-9BC4-3B603B1E586F}" dt="2019-02-17T04:34:55.007" v="1142" actId="2696"/>
        <pc:sldMkLst>
          <pc:docMk/>
          <pc:sldMk cId="2310568784" sldId="293"/>
        </pc:sldMkLst>
      </pc:sldChg>
      <pc:sldChg chg="addSp delSp modSp add del">
        <pc:chgData name="Bruno Faria" userId="41497825ce7b4472" providerId="LiveId" clId="{8B26C342-2BD6-4FED-9BC4-3B603B1E586F}" dt="2019-02-17T04:34:42.245" v="1125" actId="2696"/>
        <pc:sldMkLst>
          <pc:docMk/>
          <pc:sldMk cId="4191029970" sldId="293"/>
        </pc:sldMkLst>
        <pc:spChg chg="add mod">
          <ac:chgData name="Bruno Faria" userId="41497825ce7b4472" providerId="LiveId" clId="{8B26C342-2BD6-4FED-9BC4-3B603B1E586F}" dt="2019-02-16T06:39:29.200" v="825" actId="20577"/>
          <ac:spMkLst>
            <pc:docMk/>
            <pc:sldMk cId="4191029970" sldId="293"/>
            <ac:spMk id="10" creationId="{0054A9B4-8721-4A08-81E2-A3B846CEE895}"/>
          </ac:spMkLst>
        </pc:spChg>
        <pc:spChg chg="mod">
          <ac:chgData name="Bruno Faria" userId="41497825ce7b4472" providerId="LiveId" clId="{8B26C342-2BD6-4FED-9BC4-3B603B1E586F}" dt="2019-02-16T06:36:09.080" v="733" actId="20577"/>
          <ac:spMkLst>
            <pc:docMk/>
            <pc:sldMk cId="4191029970" sldId="293"/>
            <ac:spMk id="12" creationId="{7A7F00AE-08FF-4CAD-A753-E0F9D6D1ADD9}"/>
          </ac:spMkLst>
        </pc:spChg>
        <pc:spChg chg="del">
          <ac:chgData name="Bruno Faria" userId="41497825ce7b4472" providerId="LiveId" clId="{8B26C342-2BD6-4FED-9BC4-3B603B1E586F}" dt="2019-02-16T06:36:11.632" v="735" actId="478"/>
          <ac:spMkLst>
            <pc:docMk/>
            <pc:sldMk cId="4191029970" sldId="293"/>
            <ac:spMk id="18" creationId="{03915371-E5DF-46AF-A5BC-D74D628B39EA}"/>
          </ac:spMkLst>
        </pc:spChg>
        <pc:spChg chg="del">
          <ac:chgData name="Bruno Faria" userId="41497825ce7b4472" providerId="LiveId" clId="{8B26C342-2BD6-4FED-9BC4-3B603B1E586F}" dt="2019-02-16T06:36:11.632" v="735" actId="478"/>
          <ac:spMkLst>
            <pc:docMk/>
            <pc:sldMk cId="4191029970" sldId="293"/>
            <ac:spMk id="22" creationId="{A356F245-53B6-49B5-BDE9-7B6ECADF3143}"/>
          </ac:spMkLst>
        </pc:spChg>
        <pc:spChg chg="del">
          <ac:chgData name="Bruno Faria" userId="41497825ce7b4472" providerId="LiveId" clId="{8B26C342-2BD6-4FED-9BC4-3B603B1E586F}" dt="2019-02-16T06:36:11.632" v="735" actId="478"/>
          <ac:spMkLst>
            <pc:docMk/>
            <pc:sldMk cId="4191029970" sldId="293"/>
            <ac:spMk id="27" creationId="{D9064796-6DEB-4DF0-9B85-07AC7443D204}"/>
          </ac:spMkLst>
        </pc:spChg>
        <pc:picChg chg="del">
          <ac:chgData name="Bruno Faria" userId="41497825ce7b4472" providerId="LiveId" clId="{8B26C342-2BD6-4FED-9BC4-3B603B1E586F}" dt="2019-02-16T06:36:10.286" v="734" actId="478"/>
          <ac:picMkLst>
            <pc:docMk/>
            <pc:sldMk cId="4191029970" sldId="293"/>
            <ac:picMk id="15" creationId="{2579ADE5-90AF-4DE9-B6C7-4DA1B8FAD143}"/>
          </ac:picMkLst>
        </pc:picChg>
        <pc:cxnChg chg="del mod">
          <ac:chgData name="Bruno Faria" userId="41497825ce7b4472" providerId="LiveId" clId="{8B26C342-2BD6-4FED-9BC4-3B603B1E586F}" dt="2019-02-16T06:36:11.632" v="735" actId="478"/>
          <ac:cxnSpMkLst>
            <pc:docMk/>
            <pc:sldMk cId="4191029970" sldId="293"/>
            <ac:cxnSpMk id="17" creationId="{3EE6B944-7D41-473B-817E-0341535431C9}"/>
          </ac:cxnSpMkLst>
        </pc:cxnChg>
        <pc:cxnChg chg="del">
          <ac:chgData name="Bruno Faria" userId="41497825ce7b4472" providerId="LiveId" clId="{8B26C342-2BD6-4FED-9BC4-3B603B1E586F}" dt="2019-02-16T06:36:11.632" v="735" actId="478"/>
          <ac:cxnSpMkLst>
            <pc:docMk/>
            <pc:sldMk cId="4191029970" sldId="293"/>
            <ac:cxnSpMk id="21" creationId="{98903677-FF98-449C-A79D-848A075D726C}"/>
          </ac:cxnSpMkLst>
        </pc:cxnChg>
        <pc:cxnChg chg="del">
          <ac:chgData name="Bruno Faria" userId="41497825ce7b4472" providerId="LiveId" clId="{8B26C342-2BD6-4FED-9BC4-3B603B1E586F}" dt="2019-02-16T06:36:11.632" v="735" actId="478"/>
          <ac:cxnSpMkLst>
            <pc:docMk/>
            <pc:sldMk cId="4191029970" sldId="293"/>
            <ac:cxnSpMk id="24" creationId="{312BC32F-0E0B-4C4C-97D0-1F2EAB31696A}"/>
          </ac:cxnSpMkLst>
        </pc:cxnChg>
      </pc:sldChg>
      <pc:sldChg chg="add del">
        <pc:chgData name="Bruno Faria" userId="41497825ce7b4472" providerId="LiveId" clId="{8B26C342-2BD6-4FED-9BC4-3B603B1E586F}" dt="2019-02-17T04:35:41.716" v="1162" actId="2696"/>
        <pc:sldMkLst>
          <pc:docMk/>
          <pc:sldMk cId="2183831078" sldId="294"/>
        </pc:sldMkLst>
      </pc:sldChg>
      <pc:sldChg chg="addSp delSp modSp add">
        <pc:chgData name="Bruno Faria" userId="41497825ce7b4472" providerId="LiveId" clId="{8B26C342-2BD6-4FED-9BC4-3B603B1E586F}" dt="2019-02-17T09:35:49.958" v="1719" actId="20577"/>
        <pc:sldMkLst>
          <pc:docMk/>
          <pc:sldMk cId="2510569122" sldId="294"/>
        </pc:sldMkLst>
        <pc:spChg chg="mod">
          <ac:chgData name="Bruno Faria" userId="41497825ce7b4472" providerId="LiveId" clId="{8B26C342-2BD6-4FED-9BC4-3B603B1E586F}" dt="2019-02-17T04:35:48.386" v="1180" actId="20577"/>
          <ac:spMkLst>
            <pc:docMk/>
            <pc:sldMk cId="2510569122" sldId="294"/>
            <ac:spMk id="2" creationId="{7FBA19E8-4A72-0B4E-869E-9EEAFF29122A}"/>
          </ac:spMkLst>
        </pc:spChg>
        <pc:spChg chg="mod">
          <ac:chgData name="Bruno Faria" userId="41497825ce7b4472" providerId="LiveId" clId="{8B26C342-2BD6-4FED-9BC4-3B603B1E586F}" dt="2019-02-17T09:35:49.958" v="1719" actId="20577"/>
          <ac:spMkLst>
            <pc:docMk/>
            <pc:sldMk cId="2510569122" sldId="294"/>
            <ac:spMk id="3" creationId="{DD6FA4F3-AE7A-D843-B343-DC9B83EB8B61}"/>
          </ac:spMkLst>
        </pc:spChg>
        <pc:spChg chg="add mod">
          <ac:chgData name="Bruno Faria" userId="41497825ce7b4472" providerId="LiveId" clId="{8B26C342-2BD6-4FED-9BC4-3B603B1E586F}" dt="2019-02-17T04:47:46.067" v="1304" actId="1076"/>
          <ac:spMkLst>
            <pc:docMk/>
            <pc:sldMk cId="2510569122" sldId="294"/>
            <ac:spMk id="5" creationId="{EAD6047B-EA55-47ED-A8D6-6255E096522E}"/>
          </ac:spMkLst>
        </pc:spChg>
        <pc:spChg chg="add mod">
          <ac:chgData name="Bruno Faria" userId="41497825ce7b4472" providerId="LiveId" clId="{8B26C342-2BD6-4FED-9BC4-3B603B1E586F}" dt="2019-02-17T04:47:46.067" v="1304" actId="1076"/>
          <ac:spMkLst>
            <pc:docMk/>
            <pc:sldMk cId="2510569122" sldId="294"/>
            <ac:spMk id="6" creationId="{99FC9932-1EB9-4A90-BB3A-41B211E070AC}"/>
          </ac:spMkLst>
        </pc:spChg>
        <pc:spChg chg="add mod">
          <ac:chgData name="Bruno Faria" userId="41497825ce7b4472" providerId="LiveId" clId="{8B26C342-2BD6-4FED-9BC4-3B603B1E586F}" dt="2019-02-17T04:47:46.067" v="1304" actId="1076"/>
          <ac:spMkLst>
            <pc:docMk/>
            <pc:sldMk cId="2510569122" sldId="294"/>
            <ac:spMk id="9" creationId="{E9FFA1C5-8D59-4134-B0D0-4FAAF6E49440}"/>
          </ac:spMkLst>
        </pc:spChg>
        <pc:spChg chg="add del mod">
          <ac:chgData name="Bruno Faria" userId="41497825ce7b4472" providerId="LiveId" clId="{8B26C342-2BD6-4FED-9BC4-3B603B1E586F}" dt="2019-02-17T04:46:55.677" v="1273" actId="478"/>
          <ac:spMkLst>
            <pc:docMk/>
            <pc:sldMk cId="2510569122" sldId="294"/>
            <ac:spMk id="10" creationId="{DB9C916D-2E84-48A6-BA11-96E9C84F3F6E}"/>
          </ac:spMkLst>
        </pc:spChg>
        <pc:spChg chg="add del">
          <ac:chgData name="Bruno Faria" userId="41497825ce7b4472" providerId="LiveId" clId="{8B26C342-2BD6-4FED-9BC4-3B603B1E586F}" dt="2019-02-17T04:48:10.850" v="1328"/>
          <ac:spMkLst>
            <pc:docMk/>
            <pc:sldMk cId="2510569122" sldId="294"/>
            <ac:spMk id="13" creationId="{C24B4159-9E8F-402E-8086-891AD7815575}"/>
          </ac:spMkLst>
        </pc:spChg>
        <pc:spChg chg="add del">
          <ac:chgData name="Bruno Faria" userId="41497825ce7b4472" providerId="LiveId" clId="{8B26C342-2BD6-4FED-9BC4-3B603B1E586F}" dt="2019-02-17T04:48:10.850" v="1328"/>
          <ac:spMkLst>
            <pc:docMk/>
            <pc:sldMk cId="2510569122" sldId="294"/>
            <ac:spMk id="14" creationId="{EC516806-D773-468C-B94E-8AEDD992A758}"/>
          </ac:spMkLst>
        </pc:spChg>
        <pc:spChg chg="add del">
          <ac:chgData name="Bruno Faria" userId="41497825ce7b4472" providerId="LiveId" clId="{8B26C342-2BD6-4FED-9BC4-3B603B1E586F}" dt="2019-02-17T04:48:10.850" v="1328"/>
          <ac:spMkLst>
            <pc:docMk/>
            <pc:sldMk cId="2510569122" sldId="294"/>
            <ac:spMk id="17" creationId="{4637FD2D-557A-4A4A-8E96-F80172CACA38}"/>
          </ac:spMkLst>
        </pc:spChg>
        <pc:spChg chg="add del">
          <ac:chgData name="Bruno Faria" userId="41497825ce7b4472" providerId="LiveId" clId="{8B26C342-2BD6-4FED-9BC4-3B603B1E586F}" dt="2019-02-17T04:48:10.850" v="1328"/>
          <ac:spMkLst>
            <pc:docMk/>
            <pc:sldMk cId="2510569122" sldId="294"/>
            <ac:spMk id="18" creationId="{D95E482D-4D8B-4FD6-BCED-B9D34805D19D}"/>
          </ac:spMkLst>
        </pc:spChg>
        <pc:picChg chg="add mod">
          <ac:chgData name="Bruno Faria" userId="41497825ce7b4472" providerId="LiveId" clId="{8B26C342-2BD6-4FED-9BC4-3B603B1E586F}" dt="2019-02-17T04:47:46.067" v="1304" actId="1076"/>
          <ac:picMkLst>
            <pc:docMk/>
            <pc:sldMk cId="2510569122" sldId="294"/>
            <ac:picMk id="4" creationId="{10ADB8D2-8F08-4660-84D6-5D527BEB0794}"/>
          </ac:picMkLst>
        </pc:picChg>
        <pc:picChg chg="add mod">
          <ac:chgData name="Bruno Faria" userId="41497825ce7b4472" providerId="LiveId" clId="{8B26C342-2BD6-4FED-9BC4-3B603B1E586F}" dt="2019-02-17T04:47:46.067" v="1304" actId="1076"/>
          <ac:picMkLst>
            <pc:docMk/>
            <pc:sldMk cId="2510569122" sldId="294"/>
            <ac:picMk id="7" creationId="{685264D3-A1E3-4520-90D5-B0D7D71BB77C}"/>
          </ac:picMkLst>
        </pc:picChg>
        <pc:picChg chg="add mod">
          <ac:chgData name="Bruno Faria" userId="41497825ce7b4472" providerId="LiveId" clId="{8B26C342-2BD6-4FED-9BC4-3B603B1E586F}" dt="2019-02-17T04:47:46.067" v="1304" actId="1076"/>
          <ac:picMkLst>
            <pc:docMk/>
            <pc:sldMk cId="2510569122" sldId="294"/>
            <ac:picMk id="8" creationId="{DEF2DB73-DF7F-4133-A144-714EB4FBF19F}"/>
          </ac:picMkLst>
        </pc:picChg>
        <pc:picChg chg="add del mod">
          <ac:chgData name="Bruno Faria" userId="41497825ce7b4472" providerId="LiveId" clId="{8B26C342-2BD6-4FED-9BC4-3B603B1E586F}" dt="2019-02-17T04:46:53.355" v="1270" actId="478"/>
          <ac:picMkLst>
            <pc:docMk/>
            <pc:sldMk cId="2510569122" sldId="294"/>
            <ac:picMk id="11" creationId="{BE1B9B37-6D3D-4B86-AE37-9755AB3F8A0D}"/>
          </ac:picMkLst>
        </pc:picChg>
        <pc:picChg chg="add del">
          <ac:chgData name="Bruno Faria" userId="41497825ce7b4472" providerId="LiveId" clId="{8B26C342-2BD6-4FED-9BC4-3B603B1E586F}" dt="2019-02-17T04:48:10.850" v="1328"/>
          <ac:picMkLst>
            <pc:docMk/>
            <pc:sldMk cId="2510569122" sldId="294"/>
            <ac:picMk id="12" creationId="{7EFDFF83-C3CC-483F-ADE2-B89354C4CE25}"/>
          </ac:picMkLst>
        </pc:picChg>
        <pc:picChg chg="add del">
          <ac:chgData name="Bruno Faria" userId="41497825ce7b4472" providerId="LiveId" clId="{8B26C342-2BD6-4FED-9BC4-3B603B1E586F}" dt="2019-02-17T04:48:10.850" v="1328"/>
          <ac:picMkLst>
            <pc:docMk/>
            <pc:sldMk cId="2510569122" sldId="294"/>
            <ac:picMk id="15" creationId="{97DE2818-C0C1-49B6-858E-7491CCC0A95F}"/>
          </ac:picMkLst>
        </pc:picChg>
        <pc:picChg chg="add del">
          <ac:chgData name="Bruno Faria" userId="41497825ce7b4472" providerId="LiveId" clId="{8B26C342-2BD6-4FED-9BC4-3B603B1E586F}" dt="2019-02-17T04:48:10.850" v="1328"/>
          <ac:picMkLst>
            <pc:docMk/>
            <pc:sldMk cId="2510569122" sldId="294"/>
            <ac:picMk id="16" creationId="{826EB5E4-2E08-400B-845B-E5843E7EC0CF}"/>
          </ac:picMkLst>
        </pc:picChg>
        <pc:picChg chg="add del">
          <ac:chgData name="Bruno Faria" userId="41497825ce7b4472" providerId="LiveId" clId="{8B26C342-2BD6-4FED-9BC4-3B603B1E586F}" dt="2019-02-17T04:48:10.850" v="1328"/>
          <ac:picMkLst>
            <pc:docMk/>
            <pc:sldMk cId="2510569122" sldId="294"/>
            <ac:picMk id="19" creationId="{5586E409-BFF1-4939-BEBE-4B704E99DAA5}"/>
          </ac:picMkLst>
        </pc:picChg>
      </pc:sldChg>
      <pc:sldChg chg="addSp delSp modSp add del">
        <pc:chgData name="Bruno Faria" userId="41497825ce7b4472" providerId="LiveId" clId="{8B26C342-2BD6-4FED-9BC4-3B603B1E586F}" dt="2019-02-17T04:34:42.168" v="1119" actId="2696"/>
        <pc:sldMkLst>
          <pc:docMk/>
          <pc:sldMk cId="2967442548" sldId="294"/>
        </pc:sldMkLst>
        <pc:spChg chg="add mod">
          <ac:chgData name="Bruno Faria" userId="41497825ce7b4472" providerId="LiveId" clId="{8B26C342-2BD6-4FED-9BC4-3B603B1E586F}" dt="2019-02-16T06:54:01.774" v="865" actId="6549"/>
          <ac:spMkLst>
            <pc:docMk/>
            <pc:sldMk cId="2967442548" sldId="294"/>
            <ac:spMk id="5" creationId="{869EAB70-AAF4-460A-9A66-2430FE9C2133}"/>
          </ac:spMkLst>
        </pc:spChg>
        <pc:picChg chg="del">
          <ac:chgData name="Bruno Faria" userId="41497825ce7b4472" providerId="LiveId" clId="{8B26C342-2BD6-4FED-9BC4-3B603B1E586F}" dt="2019-02-16T06:40:53.534" v="831" actId="478"/>
          <ac:picMkLst>
            <pc:docMk/>
            <pc:sldMk cId="2967442548" sldId="294"/>
            <ac:picMk id="1026" creationId="{4D164D0C-B1F6-4A24-ACBF-AF0B3F53E656}"/>
          </ac:picMkLst>
        </pc:picChg>
      </pc:sldChg>
      <pc:sldChg chg="addSp delSp add del">
        <pc:chgData name="Bruno Faria" userId="41497825ce7b4472" providerId="LiveId" clId="{8B26C342-2BD6-4FED-9BC4-3B603B1E586F}" dt="2019-02-16T06:40:50.666" v="829" actId="2696"/>
        <pc:sldMkLst>
          <pc:docMk/>
          <pc:sldMk cId="3250051678" sldId="294"/>
        </pc:sldMkLst>
        <pc:spChg chg="add">
          <ac:chgData name="Bruno Faria" userId="41497825ce7b4472" providerId="LiveId" clId="{8B26C342-2BD6-4FED-9BC4-3B603B1E586F}" dt="2019-02-16T06:40:32.866" v="828"/>
          <ac:spMkLst>
            <pc:docMk/>
            <pc:sldMk cId="3250051678" sldId="294"/>
            <ac:spMk id="4" creationId="{516946F5-CAA2-40EC-A09C-57F7A419D254}"/>
          </ac:spMkLst>
        </pc:spChg>
        <pc:picChg chg="del">
          <ac:chgData name="Bruno Faria" userId="41497825ce7b4472" providerId="LiveId" clId="{8B26C342-2BD6-4FED-9BC4-3B603B1E586F}" dt="2019-02-16T06:40:20.825" v="827" actId="478"/>
          <ac:picMkLst>
            <pc:docMk/>
            <pc:sldMk cId="3250051678" sldId="294"/>
            <ac:picMk id="1026" creationId="{4D164D0C-B1F6-4A24-ACBF-AF0B3F53E656}"/>
          </ac:picMkLst>
        </pc:picChg>
      </pc:sldChg>
      <pc:sldChg chg="modSp add">
        <pc:chgData name="Bruno Faria" userId="41497825ce7b4472" providerId="LiveId" clId="{8B26C342-2BD6-4FED-9BC4-3B603B1E586F}" dt="2019-02-17T06:52:54.539" v="1675"/>
        <pc:sldMkLst>
          <pc:docMk/>
          <pc:sldMk cId="1951097188" sldId="295"/>
        </pc:sldMkLst>
        <pc:spChg chg="mod">
          <ac:chgData name="Bruno Faria" userId="41497825ce7b4472" providerId="LiveId" clId="{8B26C342-2BD6-4FED-9BC4-3B603B1E586F}" dt="2019-02-17T06:04:32.022" v="1582" actId="20577"/>
          <ac:spMkLst>
            <pc:docMk/>
            <pc:sldMk cId="1951097188" sldId="295"/>
            <ac:spMk id="2" creationId="{7FBA19E8-4A72-0B4E-869E-9EEAFF29122A}"/>
          </ac:spMkLst>
        </pc:spChg>
        <pc:spChg chg="mod">
          <ac:chgData name="Bruno Faria" userId="41497825ce7b4472" providerId="LiveId" clId="{8B26C342-2BD6-4FED-9BC4-3B603B1E586F}" dt="2019-02-17T06:52:54.539" v="1675"/>
          <ac:spMkLst>
            <pc:docMk/>
            <pc:sldMk cId="1951097188" sldId="295"/>
            <ac:spMk id="3" creationId="{DD6FA4F3-AE7A-D843-B343-DC9B83EB8B61}"/>
          </ac:spMkLst>
        </pc:spChg>
      </pc:sldChg>
      <pc:sldChg chg="modSp add del modNotesTx">
        <pc:chgData name="Bruno Faria" userId="41497825ce7b4472" providerId="LiveId" clId="{8B26C342-2BD6-4FED-9BC4-3B603B1E586F}" dt="2019-02-17T04:34:42.155" v="1118" actId="2696"/>
        <pc:sldMkLst>
          <pc:docMk/>
          <pc:sldMk cId="1995908802" sldId="295"/>
        </pc:sldMkLst>
        <pc:spChg chg="mod">
          <ac:chgData name="Bruno Faria" userId="41497825ce7b4472" providerId="LiveId" clId="{8B26C342-2BD6-4FED-9BC4-3B603B1E586F}" dt="2019-02-16T06:54:04.716" v="868" actId="20577"/>
          <ac:spMkLst>
            <pc:docMk/>
            <pc:sldMk cId="1995908802" sldId="295"/>
            <ac:spMk id="2" creationId="{7FBA19E8-4A72-0B4E-869E-9EEAFF29122A}"/>
          </ac:spMkLst>
        </pc:spChg>
        <pc:spChg chg="mod">
          <ac:chgData name="Bruno Faria" userId="41497825ce7b4472" providerId="LiveId" clId="{8B26C342-2BD6-4FED-9BC4-3B603B1E586F}" dt="2019-02-16T06:55:00.606" v="949" actId="20577"/>
          <ac:spMkLst>
            <pc:docMk/>
            <pc:sldMk cId="1995908802" sldId="295"/>
            <ac:spMk id="3" creationId="{DD6FA4F3-AE7A-D843-B343-DC9B83EB8B61}"/>
          </ac:spMkLst>
        </pc:spChg>
      </pc:sldChg>
      <pc:sldChg chg="modSp add">
        <pc:chgData name="Bruno Faria" userId="41497825ce7b4472" providerId="LiveId" clId="{8B26C342-2BD6-4FED-9BC4-3B603B1E586F}" dt="2019-02-17T06:53:13.642" v="1709" actId="12"/>
        <pc:sldMkLst>
          <pc:docMk/>
          <pc:sldMk cId="2978832835" sldId="296"/>
        </pc:sldMkLst>
        <pc:spChg chg="mod">
          <ac:chgData name="Bruno Faria" userId="41497825ce7b4472" providerId="LiveId" clId="{8B26C342-2BD6-4FED-9BC4-3B603B1E586F}" dt="2019-02-17T06:53:04.934" v="1706" actId="20577"/>
          <ac:spMkLst>
            <pc:docMk/>
            <pc:sldMk cId="2978832835" sldId="296"/>
            <ac:spMk id="2" creationId="{7FBA19E8-4A72-0B4E-869E-9EEAFF29122A}"/>
          </ac:spMkLst>
        </pc:spChg>
        <pc:spChg chg="mod">
          <ac:chgData name="Bruno Faria" userId="41497825ce7b4472" providerId="LiveId" clId="{8B26C342-2BD6-4FED-9BC4-3B603B1E586F}" dt="2019-02-17T06:53:13.642" v="1709" actId="12"/>
          <ac:spMkLst>
            <pc:docMk/>
            <pc:sldMk cId="2978832835" sldId="296"/>
            <ac:spMk id="3" creationId="{DD6FA4F3-AE7A-D843-B343-DC9B83EB8B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95FE7-DD03-4701-B3DB-9D992C5D6E52}" type="datetimeFigureOut">
              <a:rPr lang="en-AU" smtClean="0"/>
              <a:t>19/02/2019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6802E-153E-4490-9376-151B5D1F98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218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891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621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85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3685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2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345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314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3971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8864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6802E-153E-4490-9376-151B5D1F981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97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78C89-E041-DB43-BDBB-27AF9EA0DA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83214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27359-514D-DA45-903A-0DE6C4F936B2}"/>
              </a:ext>
            </a:extLst>
          </p:cNvPr>
          <p:cNvSpPr/>
          <p:nvPr userDrawn="1"/>
        </p:nvSpPr>
        <p:spPr>
          <a:xfrm>
            <a:off x="0" y="4721225"/>
            <a:ext cx="9144000" cy="4280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42E5F-CF8E-5C4E-9AE9-ED7BF4B88D37}"/>
              </a:ext>
            </a:extLst>
          </p:cNvPr>
          <p:cNvSpPr txBox="1"/>
          <p:nvPr userDrawn="1"/>
        </p:nvSpPr>
        <p:spPr>
          <a:xfrm>
            <a:off x="349113" y="478297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chemeClr val="bg1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98DB11-6A0B-F247-AB26-68DF3D6A1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26" t="8985" r="5290" b="10968"/>
          <a:stretch/>
        </p:blipFill>
        <p:spPr>
          <a:xfrm>
            <a:off x="301692" y="140357"/>
            <a:ext cx="1406258" cy="6463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73BC79C-3A0C-5F45-8A15-CA56040C4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03DD9-7EA0-9644-947A-ADBEA09C75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F166B4-6AD2-FC4D-8BB3-2F4F5890BA98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42" name="Picture 41" descr="Insight-logo-W.png">
            <a:extLst>
              <a:ext uri="{FF2B5EF4-FFF2-40B4-BE49-F238E27FC236}">
                <a16:creationId xmlns:a16="http://schemas.microsoft.com/office/drawing/2014/main" id="{31AF1552-2A47-CA4E-A465-F6BD028282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166C3-DB6A-8046-AD7F-BFA8A95A1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808D110-D821-D342-B566-15F119A8B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874D13A-3C67-9B40-ACA7-E3D555217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4869AB-8F7F-8D44-949C-3D96F7B8455B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71F21B-58C1-9540-94ED-AD402A7E70EC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8F118-6B30-D943-AAF2-303B8A00A49E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9" name="Picture 18" descr="Insight-logo-W.png">
            <a:extLst>
              <a:ext uri="{FF2B5EF4-FFF2-40B4-BE49-F238E27FC236}">
                <a16:creationId xmlns:a16="http://schemas.microsoft.com/office/drawing/2014/main" id="{CC7B76DD-4997-5A4F-A5F8-EE3984820A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69521-5C1A-9449-A4B2-B54C1676D5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9ED6E-7641-ED45-A313-557B1C435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7C2E2-903D-474C-BE84-B9DF7D28C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1800A-446E-3140-9DA1-A923B584042D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382AB970-1A45-EA4F-9DC9-6B1F71207B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1756F-A989-7140-A46E-D82F022F7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F1CF24-83C5-A748-9E2C-8629BED83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78321-E302-0E4C-9944-478F0D4688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6143277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2800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667" y="4125574"/>
            <a:ext cx="6143277" cy="5366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3226307" y="485793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CCF1B-53F7-B543-B5AD-D74A7B8078F5}"/>
              </a:ext>
            </a:extLst>
          </p:cNvPr>
          <p:cNvSpPr txBox="1"/>
          <p:nvPr userDrawn="1"/>
        </p:nvSpPr>
        <p:spPr>
          <a:xfrm>
            <a:off x="347910" y="4778983"/>
            <a:ext cx="481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rgbClr val="706259"/>
                </a:solidFill>
                <a:latin typeface="Verdana"/>
                <a:cs typeface="Verdana"/>
              </a:rPr>
              <a:t>Insight </a:t>
            </a:r>
            <a:r>
              <a:rPr lang="en-US" sz="1200" baseline="0" dirty="0">
                <a:solidFill>
                  <a:srgbClr val="706259"/>
                </a:solidFill>
                <a:latin typeface="Verdana"/>
                <a:cs typeface="Verdana"/>
              </a:rPr>
              <a:t>Presentation</a:t>
            </a:r>
            <a:endParaRPr lang="en-US" sz="1200" dirty="0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8645050" y="4809353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18" name="Picture 17" descr="Insight-logo-W.png">
            <a:extLst>
              <a:ext uri="{FF2B5EF4-FFF2-40B4-BE49-F238E27FC236}">
                <a16:creationId xmlns:a16="http://schemas.microsoft.com/office/drawing/2014/main" id="{4D91B356-07E0-9142-AE91-C221267476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42" y="203622"/>
            <a:ext cx="1304066" cy="5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9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B5A7E3-EB46-7342-BBB9-F6BE86BF662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62475"/>
            <a:ext cx="6089715" cy="581023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46210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6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6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6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797630"/>
            <a:ext cx="644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000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000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2BFB-E543-7145-91D8-37D7528E38E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8" y="4592950"/>
            <a:ext cx="1567951" cy="57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77" r:id="rId5"/>
    <p:sldLayoutId id="2147483676" r:id="rId6"/>
    <p:sldLayoutId id="2147483674" r:id="rId7"/>
    <p:sldLayoutId id="2147483678" r:id="rId8"/>
    <p:sldLayoutId id="2147483679" r:id="rId9"/>
    <p:sldLayoutId id="2147483675" r:id="rId10"/>
    <p:sldLayoutId id="2147483666" r:id="rId11"/>
    <p:sldLayoutId id="214748366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rgbClr val="706259"/>
          </a:solidFill>
          <a:latin typeface="Rockwell" panose="02060603020205020403" pitchFamily="18" charset="77"/>
          <a:ea typeface="Verdana" charset="0"/>
          <a:cs typeface="Verdan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kubernetes.io/docs/concepts/overview/working-with-objects/kubernetes-objects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064C-667D-CC4D-98AB-89E7542BB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862" y="3420696"/>
            <a:ext cx="7285424" cy="701450"/>
          </a:xfrm>
        </p:spPr>
        <p:txBody>
          <a:bodyPr/>
          <a:lstStyle/>
          <a:p>
            <a:r>
              <a:rPr lang="en-AU" dirty="0"/>
              <a:t>Operationalise your Kubernetes cluster with Azure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88902-2FD2-5644-AE2E-6CBC1964C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Bruno Faria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83708-3298-41A8-BED4-126BE418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06" y="662486"/>
            <a:ext cx="6340808" cy="38185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A7F00AE-08FF-4CAD-A753-E0F9D6D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Kube</a:t>
            </a:r>
            <a:r>
              <a:rPr lang="en-US" dirty="0"/>
              <a:t> HA - stacked </a:t>
            </a:r>
            <a:r>
              <a:rPr lang="en-US" dirty="0" err="1"/>
              <a:t>etcd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6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Single-tenant cluster master, with dedicated servers (API, Scheduler, </a:t>
            </a:r>
            <a:r>
              <a:rPr lang="en-US" sz="1600" dirty="0" err="1"/>
              <a:t>etcd</a:t>
            </a:r>
            <a:r>
              <a:rPr lang="en-US" sz="1600" dirty="0"/>
              <a:t>, Controller </a:t>
            </a:r>
            <a:r>
              <a:rPr lang="en-US" sz="1600" dirty="0" err="1"/>
              <a:t>Mgr</a:t>
            </a:r>
            <a:r>
              <a:rPr lang="en-US" sz="1600" dirty="0"/>
              <a:t>, etc.)</a:t>
            </a:r>
          </a:p>
          <a:p>
            <a:r>
              <a:rPr lang="en-AU" sz="1600" dirty="0"/>
              <a:t>You define the number and size of the nodes, and the Azure platform configures the secure communication between the cluster master and nodes</a:t>
            </a:r>
          </a:p>
          <a:p>
            <a:endParaRPr lang="en-US" sz="1600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A7F00AE-08FF-4CAD-A753-E0F9D6D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>
            <a:normAutofit/>
          </a:bodyPr>
          <a:lstStyle/>
          <a:p>
            <a:r>
              <a:rPr lang="en-US" dirty="0"/>
              <a:t>AKS Cluster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58BC5-E133-4270-B9F7-9FE51FED0912}"/>
              </a:ext>
            </a:extLst>
          </p:cNvPr>
          <p:cNvSpPr txBox="1"/>
          <p:nvPr/>
        </p:nvSpPr>
        <p:spPr>
          <a:xfrm>
            <a:off x="126729" y="3034076"/>
            <a:ext cx="1847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/>
          </a:p>
          <a:p>
            <a:endParaRPr lang="en-US" sz="1100" dirty="0"/>
          </a:p>
          <a:p>
            <a:endParaRPr lang="en-AU" sz="1100" dirty="0"/>
          </a:p>
        </p:txBody>
      </p:sp>
      <p:pic>
        <p:nvPicPr>
          <p:cNvPr id="2050" name="Picture 2" descr="Kubernetes cluster master and node components">
            <a:extLst>
              <a:ext uri="{FF2B5EF4-FFF2-40B4-BE49-F238E27FC236}">
                <a16:creationId xmlns:a16="http://schemas.microsoft.com/office/drawing/2014/main" id="{FE4234F4-85DE-4D27-BA5A-94A01ED57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50" y="2360992"/>
            <a:ext cx="4643826" cy="159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4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A7F00AE-08FF-4CAD-A753-E0F9D6D1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</p:spPr>
        <p:txBody>
          <a:bodyPr>
            <a:normAutofit/>
          </a:bodyPr>
          <a:lstStyle/>
          <a:p>
            <a:r>
              <a:rPr lang="en-US" dirty="0"/>
              <a:t>AKS Nodes and Node Pools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79ADE5-90AF-4DE9-B6C7-4DA1B8FA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8" y="1998086"/>
            <a:ext cx="4521345" cy="106346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E6B944-7D41-473B-817E-0341535431C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547172" y="1423204"/>
            <a:ext cx="748145" cy="80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915371-E5DF-46AF-A5BC-D74D628B39EA}"/>
              </a:ext>
            </a:extLst>
          </p:cNvPr>
          <p:cNvSpPr txBox="1"/>
          <p:nvPr/>
        </p:nvSpPr>
        <p:spPr>
          <a:xfrm>
            <a:off x="4295317" y="1284704"/>
            <a:ext cx="2242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Processes orchestration requests</a:t>
            </a:r>
            <a:endParaRPr lang="en-AU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903677-FF98-449C-A79D-848A075D726C}"/>
              </a:ext>
            </a:extLst>
          </p:cNvPr>
          <p:cNvCxnSpPr/>
          <p:nvPr/>
        </p:nvCxnSpPr>
        <p:spPr>
          <a:xfrm>
            <a:off x="3415452" y="2926976"/>
            <a:ext cx="649941" cy="94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56F245-53B6-49B5-BDE9-7B6ECADF3143}"/>
              </a:ext>
            </a:extLst>
          </p:cNvPr>
          <p:cNvSpPr txBox="1"/>
          <p:nvPr/>
        </p:nvSpPr>
        <p:spPr>
          <a:xfrm>
            <a:off x="4065393" y="3652827"/>
            <a:ext cx="329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Routes network traffic and manages IP addressing</a:t>
            </a:r>
            <a:br>
              <a:rPr lang="en-US" sz="1200" dirty="0"/>
            </a:br>
            <a:r>
              <a:rPr lang="en-US" sz="1200" dirty="0"/>
              <a:t>for services and pods</a:t>
            </a:r>
            <a:endParaRPr lang="en-AU" sz="1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2BC32F-0E0B-4C4C-97D0-1F2EAB31696A}"/>
              </a:ext>
            </a:extLst>
          </p:cNvPr>
          <p:cNvCxnSpPr/>
          <p:nvPr/>
        </p:nvCxnSpPr>
        <p:spPr>
          <a:xfrm flipV="1">
            <a:off x="4648099" y="2178424"/>
            <a:ext cx="905435" cy="13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064796-6DEB-4DF0-9B85-07AC7443D204}"/>
              </a:ext>
            </a:extLst>
          </p:cNvPr>
          <p:cNvSpPr txBox="1"/>
          <p:nvPr/>
        </p:nvSpPr>
        <p:spPr>
          <a:xfrm>
            <a:off x="5553534" y="1966396"/>
            <a:ext cx="3323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(Docker!) Allows containerized applications to run and interact with additional resources such as the virtual network and storage </a:t>
            </a:r>
          </a:p>
        </p:txBody>
      </p:sp>
    </p:spTree>
    <p:extLst>
      <p:ext uri="{BB962C8B-B14F-4D97-AF65-F5344CB8AC3E}">
        <p14:creationId xmlns:p14="http://schemas.microsoft.com/office/powerpoint/2010/main" val="6654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831-A520-314B-BD39-CCE17B92B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F708B-92A9-2C4A-94D8-26467742B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5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The Kubernetes scheduler prevents additional pods being scheduled on a node that is to be upgraded.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Running pods on the node are scheduled on other nodes in the cluster.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A node is created that runs the latest Kubernetes components.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When the new node is ready and joined to the cluster, the Kubernetes scheduler begins to run pods on it.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The old node is deleted, and the next node in the cluster begins the cordon and drain process.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8832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E0DB19-3112-CD4F-91B4-11004C492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603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Bruno Faria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6"/>
            <a:ext cx="8714944" cy="2382413"/>
          </a:xfrm>
        </p:spPr>
        <p:txBody>
          <a:bodyPr>
            <a:normAutofit/>
          </a:bodyPr>
          <a:lstStyle/>
          <a:p>
            <a:r>
              <a:rPr lang="en-AU" dirty="0"/>
              <a:t>MVP Reconnect </a:t>
            </a:r>
            <a:r>
              <a:rPr lang="en-AU"/>
              <a:t>@ 2018</a:t>
            </a:r>
            <a:endParaRPr lang="en-AU" dirty="0"/>
          </a:p>
          <a:p>
            <a:r>
              <a:rPr lang="en-AU" dirty="0"/>
              <a:t>Principal Consultant C&amp;I @ Insight</a:t>
            </a:r>
          </a:p>
          <a:p>
            <a:endParaRPr lang="en-AU" dirty="0"/>
          </a:p>
          <a:p>
            <a:r>
              <a:rPr lang="en-AU" dirty="0"/>
              <a:t>Azure Advocate</a:t>
            </a:r>
          </a:p>
          <a:p>
            <a:pPr lvl="1"/>
            <a:r>
              <a:rPr lang="en-AU" dirty="0"/>
              <a:t>Azure Compute IaaS and PaaS</a:t>
            </a:r>
          </a:p>
          <a:p>
            <a:pPr lvl="1"/>
            <a:r>
              <a:rPr lang="en-AU" dirty="0"/>
              <a:t>Automation</a:t>
            </a:r>
          </a:p>
          <a:p>
            <a:pPr lvl="1"/>
            <a:r>
              <a:rPr lang="en-AU" dirty="0"/>
              <a:t>DevOps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2" descr="https://media.licdn.com/mpr/mpr/shrink_200_200/AAEAAQAAAAAAAANyAAAAJGRlZTNlZDQwLTk4YTItNDA1MS04MzBjLWJmNGQ5M2RmZGUxYw.png">
            <a:extLst>
              <a:ext uri="{FF2B5EF4-FFF2-40B4-BE49-F238E27FC236}">
                <a16:creationId xmlns:a16="http://schemas.microsoft.com/office/drawing/2014/main" id="{10ADB8D2-8F08-4660-84D6-5D527BEB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17" y="3673680"/>
            <a:ext cx="463923" cy="4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D6047B-EA55-47ED-A8D6-6255E096522E}"/>
              </a:ext>
            </a:extLst>
          </p:cNvPr>
          <p:cNvSpPr txBox="1">
            <a:spLocks/>
          </p:cNvSpPr>
          <p:nvPr/>
        </p:nvSpPr>
        <p:spPr>
          <a:xfrm>
            <a:off x="852740" y="3673679"/>
            <a:ext cx="1377325" cy="495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err="1">
                <a:solidFill>
                  <a:srgbClr val="706259"/>
                </a:solidFill>
                <a:latin typeface="Verdana" charset="0"/>
                <a:ea typeface="Verdana" charset="0"/>
              </a:rPr>
              <a:t>brunofaria</a:t>
            </a:r>
            <a:endParaRPr lang="en-AU" sz="1800" dirty="0">
              <a:solidFill>
                <a:srgbClr val="706259"/>
              </a:solidFill>
              <a:latin typeface="Verdana" charset="0"/>
              <a:ea typeface="Verdana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C9932-1EB9-4A90-BB3A-41B211E070AC}"/>
              </a:ext>
            </a:extLst>
          </p:cNvPr>
          <p:cNvSpPr txBox="1">
            <a:spLocks/>
          </p:cNvSpPr>
          <p:nvPr/>
        </p:nvSpPr>
        <p:spPr>
          <a:xfrm>
            <a:off x="3213924" y="3657745"/>
            <a:ext cx="868577" cy="4957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err="1">
                <a:solidFill>
                  <a:srgbClr val="706259"/>
                </a:solidFill>
                <a:latin typeface="Verdana" charset="0"/>
                <a:ea typeface="Verdana" charset="0"/>
              </a:rPr>
              <a:t>bnlf</a:t>
            </a:r>
            <a:endParaRPr lang="en-AU" sz="1800" dirty="0">
              <a:solidFill>
                <a:srgbClr val="706259"/>
              </a:solidFill>
              <a:latin typeface="Verdana" charset="0"/>
              <a:ea typeface="Verdana" charset="0"/>
            </a:endParaRPr>
          </a:p>
        </p:txBody>
      </p:sp>
      <p:pic>
        <p:nvPicPr>
          <p:cNvPr id="7" name="Picture 8" descr="https://upload.wikimedia.org/wikipedia/en/thumb/9/9f/Twitter_bird_logo_2012.svg/220px-Twitter_bird_logo_2012.svg.png">
            <a:extLst>
              <a:ext uri="{FF2B5EF4-FFF2-40B4-BE49-F238E27FC236}">
                <a16:creationId xmlns:a16="http://schemas.microsoft.com/office/drawing/2014/main" id="{685264D3-A1E3-4520-90D5-B0D7D71B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739" y="3689613"/>
            <a:ext cx="570185" cy="4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lh3.googleusercontent.com/2HCCRi_TAF2arEs8-oSOPHX878zUOLDTNmidbJyM0NuVHS-Vh2nxU3ZJ6SGAUtabQ2g=w300">
            <a:extLst>
              <a:ext uri="{FF2B5EF4-FFF2-40B4-BE49-F238E27FC236}">
                <a16:creationId xmlns:a16="http://schemas.microsoft.com/office/drawing/2014/main" id="{DEF2DB73-DF7F-4133-A144-714EB4FB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433" y="3530367"/>
            <a:ext cx="750548" cy="75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FFA1C5-8D59-4134-B0D0-4FAAF6E49440}"/>
              </a:ext>
            </a:extLst>
          </p:cNvPr>
          <p:cNvSpPr txBox="1">
            <a:spLocks/>
          </p:cNvSpPr>
          <p:nvPr/>
        </p:nvSpPr>
        <p:spPr>
          <a:xfrm>
            <a:off x="4912826" y="3623325"/>
            <a:ext cx="2569910" cy="4957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AU" sz="1800" dirty="0">
                <a:solidFill>
                  <a:srgbClr val="706259"/>
                </a:solidFill>
                <a:latin typeface="Verdana" charset="0"/>
                <a:ea typeface="Verdana" charset="0"/>
              </a:rPr>
              <a:t>nunes@outlook.com</a:t>
            </a:r>
          </a:p>
        </p:txBody>
      </p:sp>
    </p:spTree>
    <p:extLst>
      <p:ext uri="{BB962C8B-B14F-4D97-AF65-F5344CB8AC3E}">
        <p14:creationId xmlns:p14="http://schemas.microsoft.com/office/powerpoint/2010/main" val="2510569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What is Kubernetes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Objects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AKS Cluster Architecture</a:t>
            </a:r>
          </a:p>
          <a:p>
            <a:pPr lvl="1"/>
            <a:r>
              <a:rPr lang="en-US" dirty="0"/>
              <a:t>AKS Nodes and Pods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619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DF7B67-E742-FD4F-832F-37B825FCC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4E65D6-4782-D24E-9C15-11765E570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9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Why do I need it?</a:t>
            </a:r>
          </a:p>
          <a:p>
            <a:r>
              <a:rPr lang="en-AU" dirty="0"/>
              <a:t>What I can do with it?</a:t>
            </a:r>
          </a:p>
          <a:p>
            <a:r>
              <a:rPr lang="en-AU" dirty="0"/>
              <a:t>Why Containers?</a:t>
            </a:r>
          </a:p>
          <a:p>
            <a:r>
              <a:rPr lang="en-AU" dirty="0"/>
              <a:t>What does Kubernetes mean?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549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Master</a:t>
            </a:r>
          </a:p>
          <a:p>
            <a:pPr lvl="1"/>
            <a:r>
              <a:rPr lang="en-AU" dirty="0" err="1"/>
              <a:t>Kube-apiserver</a:t>
            </a:r>
            <a:endParaRPr lang="en-AU" dirty="0"/>
          </a:p>
          <a:p>
            <a:pPr lvl="1"/>
            <a:r>
              <a:rPr lang="en-AU" dirty="0" err="1"/>
              <a:t>Etcd</a:t>
            </a:r>
            <a:endParaRPr lang="en-AU" dirty="0"/>
          </a:p>
          <a:p>
            <a:pPr lvl="1"/>
            <a:r>
              <a:rPr lang="en-AU" dirty="0" err="1"/>
              <a:t>Kube</a:t>
            </a:r>
            <a:r>
              <a:rPr lang="en-AU" dirty="0"/>
              <a:t>-scheduler</a:t>
            </a:r>
          </a:p>
          <a:p>
            <a:pPr lvl="1"/>
            <a:r>
              <a:rPr lang="en-AU" dirty="0" err="1"/>
              <a:t>Kube</a:t>
            </a:r>
            <a:r>
              <a:rPr lang="en-AU" dirty="0"/>
              <a:t>-controller-manager</a:t>
            </a:r>
          </a:p>
          <a:p>
            <a:pPr lvl="1"/>
            <a:r>
              <a:rPr lang="en-AU" dirty="0"/>
              <a:t>Cloud-controller-manager</a:t>
            </a:r>
          </a:p>
          <a:p>
            <a:r>
              <a:rPr lang="en-AU" dirty="0"/>
              <a:t>Node</a:t>
            </a:r>
          </a:p>
          <a:p>
            <a:pPr lvl="1"/>
            <a:r>
              <a:rPr lang="en-AU" dirty="0" err="1"/>
              <a:t>Kubelet</a:t>
            </a:r>
            <a:endParaRPr lang="en-AU" dirty="0"/>
          </a:p>
          <a:p>
            <a:pPr lvl="1"/>
            <a:r>
              <a:rPr lang="en-AU" dirty="0" err="1"/>
              <a:t>Kube</a:t>
            </a:r>
            <a:r>
              <a:rPr lang="en-AU" dirty="0"/>
              <a:t>-proxy</a:t>
            </a:r>
          </a:p>
          <a:p>
            <a:pPr lvl="1"/>
            <a:r>
              <a:rPr lang="en-AU" dirty="0"/>
              <a:t>Container runtime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520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 Objects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Persistent entities in the Kubernetes system. Kubernetes uses these entities to represent the state of your cluster such as:</a:t>
            </a:r>
          </a:p>
          <a:p>
            <a:pPr marL="514350" lvl="2">
              <a:spcBef>
                <a:spcPts val="750"/>
              </a:spcBef>
            </a:pPr>
            <a:r>
              <a:rPr lang="en-AU" sz="1700" dirty="0"/>
              <a:t>What containerized applications are running (and on which nodes)</a:t>
            </a:r>
          </a:p>
          <a:p>
            <a:pPr marL="514350" lvl="2">
              <a:spcBef>
                <a:spcPts val="750"/>
              </a:spcBef>
            </a:pPr>
            <a:r>
              <a:rPr lang="en-AU" sz="1700" dirty="0"/>
              <a:t>The resources available to those applications</a:t>
            </a:r>
          </a:p>
          <a:p>
            <a:pPr marL="514350" lvl="2">
              <a:spcBef>
                <a:spcPts val="750"/>
              </a:spcBef>
            </a:pPr>
            <a:r>
              <a:rPr lang="en-AU" sz="1700" dirty="0"/>
              <a:t>The policies around how those applications behave, such as restart policies, upgrades, and fault-tolerance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7061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 Objects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751644"/>
            <a:ext cx="8714944" cy="293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/>
              <a:t>When you create an object in Kubernetes, you must provide the object spec that describes its desired state:</a:t>
            </a:r>
          </a:p>
          <a:p>
            <a:endParaRPr lang="en-AU" sz="1600" dirty="0"/>
          </a:p>
          <a:p>
            <a:endParaRPr lang="en-AU" sz="1600" dirty="0"/>
          </a:p>
          <a:p>
            <a:pPr marL="0" indent="0">
              <a:buNone/>
            </a:pPr>
            <a:endParaRPr lang="en-AU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339E1-2970-4DAD-B21E-C4ED8E61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81" y="1384615"/>
            <a:ext cx="5215311" cy="2154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1F7CE-CD51-45B6-B5BC-AFF16FBD5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180" y="3627185"/>
            <a:ext cx="5215311" cy="3010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734A55-DEB4-4032-B556-B00069E05814}"/>
              </a:ext>
            </a:extLst>
          </p:cNvPr>
          <p:cNvSpPr/>
          <p:nvPr/>
        </p:nvSpPr>
        <p:spPr>
          <a:xfrm>
            <a:off x="230067" y="4066283"/>
            <a:ext cx="74086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More info: </a:t>
            </a:r>
            <a:r>
              <a:rPr lang="en-AU" dirty="0">
                <a:hlinkClick r:id="rId5"/>
              </a:rPr>
              <a:t>https://kubernetes.io/docs/concepts/overview/working-with-objects/kubernetes-objects/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219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9E8-4A72-0B4E-869E-9EEAFF29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A4F3-AE7A-D843-B343-DC9B83EB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All-in-One Single-Node Installation</a:t>
            </a:r>
          </a:p>
          <a:p>
            <a:r>
              <a:rPr lang="en-AU" dirty="0"/>
              <a:t>Single-Node </a:t>
            </a:r>
            <a:r>
              <a:rPr lang="en-AU" dirty="0" err="1"/>
              <a:t>etcd</a:t>
            </a:r>
            <a:r>
              <a:rPr lang="en-AU" dirty="0"/>
              <a:t>, Single-Master, and Multi-Worker Installation</a:t>
            </a:r>
          </a:p>
          <a:p>
            <a:r>
              <a:rPr lang="en-AU" dirty="0"/>
              <a:t>Single-Node </a:t>
            </a:r>
            <a:r>
              <a:rPr lang="en-AU" dirty="0" err="1"/>
              <a:t>etcd</a:t>
            </a:r>
            <a:r>
              <a:rPr lang="en-AU" dirty="0"/>
              <a:t>, Multi-Master, and Multi-Worker Installation</a:t>
            </a:r>
          </a:p>
          <a:p>
            <a:r>
              <a:rPr lang="en-AU" dirty="0"/>
              <a:t>Multi-Node </a:t>
            </a:r>
            <a:r>
              <a:rPr lang="en-AU" dirty="0" err="1"/>
              <a:t>etcd</a:t>
            </a:r>
            <a:r>
              <a:rPr lang="en-AU" dirty="0"/>
              <a:t>, Multi-Master, and Multi-Worker Installation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48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5547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7675B5B9C844C87CB430B4F5BA9C4" ma:contentTypeVersion="7" ma:contentTypeDescription="Create a new document." ma:contentTypeScope="" ma:versionID="fdda7649e62db43ed3a31b014b816569">
  <xsd:schema xmlns:xsd="http://www.w3.org/2001/XMLSchema" xmlns:xs="http://www.w3.org/2001/XMLSchema" xmlns:p="http://schemas.microsoft.com/office/2006/metadata/properties" xmlns:ns2="fc80ed2b-e724-49ad-963d-430f6f38fe12" xmlns:ns3="e99c5076-2dda-4503-a9de-60c5e12f36bc" targetNamespace="http://schemas.microsoft.com/office/2006/metadata/properties" ma:root="true" ma:fieldsID="2bd58983b190138867241ddff4cc7acf" ns2:_="" ns3:_="">
    <xsd:import namespace="fc80ed2b-e724-49ad-963d-430f6f38fe12"/>
    <xsd:import namespace="e99c5076-2dda-4503-a9de-60c5e12f36b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80ed2b-e724-49ad-963d-430f6f38fe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c5076-2dda-4503-a9de-60c5e12f36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920629-F5CC-4D8B-A8AF-5A20F31F405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e99c5076-2dda-4503-a9de-60c5e12f36bc"/>
    <ds:schemaRef ds:uri="fc80ed2b-e724-49ad-963d-430f6f38fe1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143ECB-65C0-48C5-BC6E-94B1492B9A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8F3C17-3067-4592-BBDF-FE3FA6A04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80ed2b-e724-49ad-963d-430f6f38fe12"/>
    <ds:schemaRef ds:uri="e99c5076-2dda-4503-a9de-60c5e12f36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0</TotalTime>
  <Words>406</Words>
  <Application>Microsoft Office PowerPoint</Application>
  <PresentationFormat>On-screen Show (16:9)</PresentationFormat>
  <Paragraphs>96</Paragraphs>
  <Slides>15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Rockwell</vt:lpstr>
      <vt:lpstr>Verdana</vt:lpstr>
      <vt:lpstr>Wingdings 2</vt:lpstr>
      <vt:lpstr>Office Theme</vt:lpstr>
      <vt:lpstr>Operationalise your Kubernetes cluster with Azure</vt:lpstr>
      <vt:lpstr>Bruno Faria</vt:lpstr>
      <vt:lpstr>Agenda</vt:lpstr>
      <vt:lpstr>Kubernetes Overview</vt:lpstr>
      <vt:lpstr>What is Kubernetes?</vt:lpstr>
      <vt:lpstr>Kubernetes Components</vt:lpstr>
      <vt:lpstr>Kubernetes Objects </vt:lpstr>
      <vt:lpstr>Kubernetes Objects </vt:lpstr>
      <vt:lpstr>Kubernetes Configuration</vt:lpstr>
      <vt:lpstr>Kube HA - stacked etcd </vt:lpstr>
      <vt:lpstr>AKS Cluster Architecture</vt:lpstr>
      <vt:lpstr>AKS Nodes and Node Pools</vt:lpstr>
      <vt:lpstr>DEMO</vt:lpstr>
      <vt:lpstr>AKS Cluster Upgrade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Bruno Faria</cp:lastModifiedBy>
  <cp:revision>69</cp:revision>
  <dcterms:created xsi:type="dcterms:W3CDTF">2017-04-12T19:34:37Z</dcterms:created>
  <dcterms:modified xsi:type="dcterms:W3CDTF">2019-02-19T09:56:44Z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0x010100D7E7675B5B9C844C87CB430B4F5BA9C4</vt:lpwstr>
  </property>
</Properties>
</file>